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8" r:id="rId12"/>
    <p:sldId id="269" r:id="rId13"/>
    <p:sldId id="267" r:id="rId14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AC1FBD-E49E-4E9B-9735-829AF50CDFD3}" v="6" dt="2022-03-15T03:28:05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>
        <p:scale>
          <a:sx n="123" d="100"/>
          <a:sy n="123" d="100"/>
        </p:scale>
        <p:origin x="-126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cc Murillo Ortiz" userId="25a0cbee387f017c" providerId="LiveId" clId="{19AC1FBD-E49E-4E9B-9735-829AF50CDFD3}"/>
    <pc:docChg chg="custSel addSld modSld">
      <pc:chgData name="Isacc Murillo Ortiz" userId="25a0cbee387f017c" providerId="LiveId" clId="{19AC1FBD-E49E-4E9B-9735-829AF50CDFD3}" dt="2022-03-15T03:28:05.918" v="53"/>
      <pc:docMkLst>
        <pc:docMk/>
      </pc:docMkLst>
      <pc:sldChg chg="modSp mod">
        <pc:chgData name="Isacc Murillo Ortiz" userId="25a0cbee387f017c" providerId="LiveId" clId="{19AC1FBD-E49E-4E9B-9735-829AF50CDFD3}" dt="2022-03-15T01:38:09.798" v="29" actId="20577"/>
        <pc:sldMkLst>
          <pc:docMk/>
          <pc:sldMk cId="2342866922" sldId="256"/>
        </pc:sldMkLst>
        <pc:spChg chg="mod">
          <ac:chgData name="Isacc Murillo Ortiz" userId="25a0cbee387f017c" providerId="LiveId" clId="{19AC1FBD-E49E-4E9B-9735-829AF50CDFD3}" dt="2022-03-15T01:38:09.798" v="29" actId="20577"/>
          <ac:spMkLst>
            <pc:docMk/>
            <pc:sldMk cId="2342866922" sldId="256"/>
            <ac:spMk id="2" creationId="{7A3F9DCE-771F-450C-9686-D62FCC70F18B}"/>
          </ac:spMkLst>
        </pc:spChg>
      </pc:sldChg>
      <pc:sldChg chg="addSp modSp mod">
        <pc:chgData name="Isacc Murillo Ortiz" userId="25a0cbee387f017c" providerId="LiveId" clId="{19AC1FBD-E49E-4E9B-9735-829AF50CDFD3}" dt="2022-03-15T03:28:05.918" v="53"/>
        <pc:sldMkLst>
          <pc:docMk/>
          <pc:sldMk cId="1704362815" sldId="261"/>
        </pc:sldMkLst>
        <pc:spChg chg="mod">
          <ac:chgData name="Isacc Murillo Ortiz" userId="25a0cbee387f017c" providerId="LiveId" clId="{19AC1FBD-E49E-4E9B-9735-829AF50CDFD3}" dt="2022-03-15T02:05:13.432" v="52" actId="20577"/>
          <ac:spMkLst>
            <pc:docMk/>
            <pc:sldMk cId="1704362815" sldId="261"/>
            <ac:spMk id="6" creationId="{DD3E4E83-0E0C-48E1-9960-8A1FCB962BA2}"/>
          </ac:spMkLst>
        </pc:spChg>
        <pc:inkChg chg="add">
          <ac:chgData name="Isacc Murillo Ortiz" userId="25a0cbee387f017c" providerId="LiveId" clId="{19AC1FBD-E49E-4E9B-9735-829AF50CDFD3}" dt="2022-03-15T03:28:05.918" v="53"/>
          <ac:inkMkLst>
            <pc:docMk/>
            <pc:sldMk cId="1704362815" sldId="261"/>
            <ac:inkMk id="3" creationId="{C462B0F2-9986-476E-8D9A-AC324CBE44AC}"/>
          </ac:inkMkLst>
        </pc:inkChg>
      </pc:sldChg>
      <pc:sldChg chg="addSp">
        <pc:chgData name="Isacc Murillo Ortiz" userId="25a0cbee387f017c" providerId="LiveId" clId="{19AC1FBD-E49E-4E9B-9735-829AF50CDFD3}" dt="2022-03-15T03:28:05.918" v="53"/>
        <pc:sldMkLst>
          <pc:docMk/>
          <pc:sldMk cId="2572703088" sldId="262"/>
        </pc:sldMkLst>
        <pc:inkChg chg="add">
          <ac:chgData name="Isacc Murillo Ortiz" userId="25a0cbee387f017c" providerId="LiveId" clId="{19AC1FBD-E49E-4E9B-9735-829AF50CDFD3}" dt="2022-03-15T03:28:05.918" v="53"/>
          <ac:inkMkLst>
            <pc:docMk/>
            <pc:sldMk cId="2572703088" sldId="262"/>
            <ac:inkMk id="2" creationId="{21C907B9-D9A1-4262-811C-5D5ADEC4C0C3}"/>
          </ac:inkMkLst>
        </pc:inkChg>
      </pc:sldChg>
      <pc:sldChg chg="addSp">
        <pc:chgData name="Isacc Murillo Ortiz" userId="25a0cbee387f017c" providerId="LiveId" clId="{19AC1FBD-E49E-4E9B-9735-829AF50CDFD3}" dt="2022-03-15T03:28:05.918" v="53"/>
        <pc:sldMkLst>
          <pc:docMk/>
          <pc:sldMk cId="1129795606" sldId="264"/>
        </pc:sldMkLst>
        <pc:inkChg chg="add">
          <ac:chgData name="Isacc Murillo Ortiz" userId="25a0cbee387f017c" providerId="LiveId" clId="{19AC1FBD-E49E-4E9B-9735-829AF50CDFD3}" dt="2022-03-15T03:28:05.918" v="53"/>
          <ac:inkMkLst>
            <pc:docMk/>
            <pc:sldMk cId="1129795606" sldId="264"/>
            <ac:inkMk id="3" creationId="{1E81208C-6155-45CE-B0E2-7C60C7B2A570}"/>
          </ac:inkMkLst>
        </pc:inkChg>
      </pc:sldChg>
      <pc:sldChg chg="addSp">
        <pc:chgData name="Isacc Murillo Ortiz" userId="25a0cbee387f017c" providerId="LiveId" clId="{19AC1FBD-E49E-4E9B-9735-829AF50CDFD3}" dt="2022-03-15T03:28:05.918" v="53"/>
        <pc:sldMkLst>
          <pc:docMk/>
          <pc:sldMk cId="3150088626" sldId="265"/>
        </pc:sldMkLst>
        <pc:inkChg chg="add">
          <ac:chgData name="Isacc Murillo Ortiz" userId="25a0cbee387f017c" providerId="LiveId" clId="{19AC1FBD-E49E-4E9B-9735-829AF50CDFD3}" dt="2022-03-15T03:28:05.918" v="53"/>
          <ac:inkMkLst>
            <pc:docMk/>
            <pc:sldMk cId="3150088626" sldId="265"/>
            <ac:inkMk id="3" creationId="{097CE5BC-3100-492D-B283-7215F60E6492}"/>
          </ac:inkMkLst>
        </pc:inkChg>
      </pc:sldChg>
      <pc:sldChg chg="modTransition">
        <pc:chgData name="Isacc Murillo Ortiz" userId="25a0cbee387f017c" providerId="LiveId" clId="{19AC1FBD-E49E-4E9B-9735-829AF50CDFD3}" dt="2022-03-15T01:24:00.677" v="14"/>
        <pc:sldMkLst>
          <pc:docMk/>
          <pc:sldMk cId="97610940" sldId="267"/>
        </pc:sldMkLst>
      </pc:sldChg>
      <pc:sldChg chg="addSp delSp modSp new mod modTransition">
        <pc:chgData name="Isacc Murillo Ortiz" userId="25a0cbee387f017c" providerId="LiveId" clId="{19AC1FBD-E49E-4E9B-9735-829AF50CDFD3}" dt="2022-03-15T01:23:54.797" v="12"/>
        <pc:sldMkLst>
          <pc:docMk/>
          <pc:sldMk cId="3513656980" sldId="268"/>
        </pc:sldMkLst>
        <pc:spChg chg="mod">
          <ac:chgData name="Isacc Murillo Ortiz" userId="25a0cbee387f017c" providerId="LiveId" clId="{19AC1FBD-E49E-4E9B-9735-829AF50CDFD3}" dt="2022-03-15T01:23:14.574" v="7" actId="1076"/>
          <ac:spMkLst>
            <pc:docMk/>
            <pc:sldMk cId="3513656980" sldId="268"/>
            <ac:spMk id="2" creationId="{069D9A68-7BCE-4B07-B9E9-2B7EF18A9E38}"/>
          </ac:spMkLst>
        </pc:spChg>
        <pc:spChg chg="del">
          <ac:chgData name="Isacc Murillo Ortiz" userId="25a0cbee387f017c" providerId="LiveId" clId="{19AC1FBD-E49E-4E9B-9735-829AF50CDFD3}" dt="2022-03-15T01:22:45.971" v="2" actId="478"/>
          <ac:spMkLst>
            <pc:docMk/>
            <pc:sldMk cId="3513656980" sldId="268"/>
            <ac:spMk id="3" creationId="{BAB8B784-06C2-4873-BDFF-35C97513A9B0}"/>
          </ac:spMkLst>
        </pc:spChg>
        <pc:picChg chg="add mod">
          <ac:chgData name="Isacc Murillo Ortiz" userId="25a0cbee387f017c" providerId="LiveId" clId="{19AC1FBD-E49E-4E9B-9735-829AF50CDFD3}" dt="2022-03-15T01:23:16.845" v="8" actId="1076"/>
          <ac:picMkLst>
            <pc:docMk/>
            <pc:sldMk cId="3513656980" sldId="268"/>
            <ac:picMk id="4" creationId="{0821E88E-372C-43DB-B261-F480538ABAEF}"/>
          </ac:picMkLst>
        </pc:picChg>
      </pc:sldChg>
      <pc:sldChg chg="addSp delSp new mod modTransition modClrScheme chgLayout">
        <pc:chgData name="Isacc Murillo Ortiz" userId="25a0cbee387f017c" providerId="LiveId" clId="{19AC1FBD-E49E-4E9B-9735-829AF50CDFD3}" dt="2022-03-15T01:23:57.158" v="13"/>
        <pc:sldMkLst>
          <pc:docMk/>
          <pc:sldMk cId="1566718379" sldId="269"/>
        </pc:sldMkLst>
        <pc:spChg chg="del">
          <ac:chgData name="Isacc Murillo Ortiz" userId="25a0cbee387f017c" providerId="LiveId" clId="{19AC1FBD-E49E-4E9B-9735-829AF50CDFD3}" dt="2022-03-15T01:23:29.838" v="10" actId="700"/>
          <ac:spMkLst>
            <pc:docMk/>
            <pc:sldMk cId="1566718379" sldId="269"/>
            <ac:spMk id="2" creationId="{D7A9494C-578F-492F-A3A1-6D3F355FE796}"/>
          </ac:spMkLst>
        </pc:spChg>
        <pc:spChg chg="del">
          <ac:chgData name="Isacc Murillo Ortiz" userId="25a0cbee387f017c" providerId="LiveId" clId="{19AC1FBD-E49E-4E9B-9735-829AF50CDFD3}" dt="2022-03-15T01:23:29.838" v="10" actId="700"/>
          <ac:spMkLst>
            <pc:docMk/>
            <pc:sldMk cId="1566718379" sldId="269"/>
            <ac:spMk id="3" creationId="{6EA7AD7C-C2E9-428F-9442-B0E2536DAE98}"/>
          </ac:spMkLst>
        </pc:spChg>
        <pc:picChg chg="add">
          <ac:chgData name="Isacc Murillo Ortiz" userId="25a0cbee387f017c" providerId="LiveId" clId="{19AC1FBD-E49E-4E9B-9735-829AF50CDFD3}" dt="2022-03-15T01:23:41.300" v="11"/>
          <ac:picMkLst>
            <pc:docMk/>
            <pc:sldMk cId="1566718379" sldId="269"/>
            <ac:picMk id="4" creationId="{164D6666-0EE3-4AD1-A044-8793D383EF5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38DD0B-978A-45C3-957A-F666E52AB7AE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28951629-5B43-435B-9851-356AB57A0816}">
      <dgm:prSet/>
      <dgm:spPr/>
      <dgm:t>
        <a:bodyPr/>
        <a:lstStyle/>
        <a:p>
          <a:r>
            <a:rPr lang="es-MX"/>
            <a:t>Requerimientos funcionales.</a:t>
          </a:r>
          <a:endParaRPr lang="en-US"/>
        </a:p>
      </dgm:t>
    </dgm:pt>
    <dgm:pt modelId="{717B94F6-9AF1-4914-A4EE-8B029D879F8B}" type="parTrans" cxnId="{9B475517-CDC0-4539-8699-D26CDADE2C7E}">
      <dgm:prSet/>
      <dgm:spPr/>
      <dgm:t>
        <a:bodyPr/>
        <a:lstStyle/>
        <a:p>
          <a:endParaRPr lang="en-US"/>
        </a:p>
      </dgm:t>
    </dgm:pt>
    <dgm:pt modelId="{D495857B-AD0A-46F2-BE91-5AB295552A7C}" type="sibTrans" cxnId="{9B475517-CDC0-4539-8699-D26CDADE2C7E}">
      <dgm:prSet/>
      <dgm:spPr/>
      <dgm:t>
        <a:bodyPr/>
        <a:lstStyle/>
        <a:p>
          <a:endParaRPr lang="en-US"/>
        </a:p>
      </dgm:t>
    </dgm:pt>
    <dgm:pt modelId="{77EE50A9-233B-4E25-A7AA-BEF097116E6D}">
      <dgm:prSet/>
      <dgm:spPr/>
      <dgm:t>
        <a:bodyPr/>
        <a:lstStyle/>
        <a:p>
          <a:r>
            <a:rPr lang="es-MX"/>
            <a:t>Requerimientos no funcionales.</a:t>
          </a:r>
          <a:endParaRPr lang="en-US"/>
        </a:p>
      </dgm:t>
    </dgm:pt>
    <dgm:pt modelId="{0EC54647-D728-497E-9B39-62E5BA3EDA49}" type="parTrans" cxnId="{B8C5994B-D0D3-48C0-8E4F-5B42EA30D5CE}">
      <dgm:prSet/>
      <dgm:spPr/>
      <dgm:t>
        <a:bodyPr/>
        <a:lstStyle/>
        <a:p>
          <a:endParaRPr lang="en-US"/>
        </a:p>
      </dgm:t>
    </dgm:pt>
    <dgm:pt modelId="{A2495881-2DC4-4526-B178-12184B577655}" type="sibTrans" cxnId="{B8C5994B-D0D3-48C0-8E4F-5B42EA30D5CE}">
      <dgm:prSet/>
      <dgm:spPr/>
      <dgm:t>
        <a:bodyPr/>
        <a:lstStyle/>
        <a:p>
          <a:endParaRPr lang="en-US"/>
        </a:p>
      </dgm:t>
    </dgm:pt>
    <dgm:pt modelId="{CBC10E2A-4F70-4025-86E9-1EF3746C2089}">
      <dgm:prSet/>
      <dgm:spPr/>
      <dgm:t>
        <a:bodyPr/>
        <a:lstStyle/>
        <a:p>
          <a:r>
            <a:rPr lang="es-MX"/>
            <a:t>Requerimientos software.</a:t>
          </a:r>
          <a:endParaRPr lang="en-US"/>
        </a:p>
      </dgm:t>
    </dgm:pt>
    <dgm:pt modelId="{218BA349-773D-46C8-AF72-9F53F079E670}" type="parTrans" cxnId="{9B000E26-1810-4B94-AD1C-728965BC953B}">
      <dgm:prSet/>
      <dgm:spPr/>
      <dgm:t>
        <a:bodyPr/>
        <a:lstStyle/>
        <a:p>
          <a:endParaRPr lang="en-US"/>
        </a:p>
      </dgm:t>
    </dgm:pt>
    <dgm:pt modelId="{1987BEB2-1628-4556-8D37-A129C5E0A351}" type="sibTrans" cxnId="{9B000E26-1810-4B94-AD1C-728965BC953B}">
      <dgm:prSet/>
      <dgm:spPr/>
      <dgm:t>
        <a:bodyPr/>
        <a:lstStyle/>
        <a:p>
          <a:endParaRPr lang="en-US"/>
        </a:p>
      </dgm:t>
    </dgm:pt>
    <dgm:pt modelId="{E9225208-CB82-46B4-8F0E-8609AD147CDE}">
      <dgm:prSet/>
      <dgm:spPr/>
      <dgm:t>
        <a:bodyPr/>
        <a:lstStyle/>
        <a:p>
          <a:r>
            <a:rPr lang="es-MX"/>
            <a:t>Requerimiento de hardware.</a:t>
          </a:r>
          <a:endParaRPr lang="en-US"/>
        </a:p>
      </dgm:t>
    </dgm:pt>
    <dgm:pt modelId="{6C9E9CBE-81FD-40D9-ABAB-E4961F6B7740}" type="parTrans" cxnId="{1ACCA23B-A3AB-4BC9-9BCF-8E1FF1BA42C4}">
      <dgm:prSet/>
      <dgm:spPr/>
      <dgm:t>
        <a:bodyPr/>
        <a:lstStyle/>
        <a:p>
          <a:endParaRPr lang="en-US"/>
        </a:p>
      </dgm:t>
    </dgm:pt>
    <dgm:pt modelId="{29600E73-529D-4AA8-A644-C24A9E9D1EE7}" type="sibTrans" cxnId="{1ACCA23B-A3AB-4BC9-9BCF-8E1FF1BA42C4}">
      <dgm:prSet/>
      <dgm:spPr/>
      <dgm:t>
        <a:bodyPr/>
        <a:lstStyle/>
        <a:p>
          <a:endParaRPr lang="en-US"/>
        </a:p>
      </dgm:t>
    </dgm:pt>
    <dgm:pt modelId="{0225B31B-7582-4A76-AACE-E5F470998DD3}">
      <dgm:prSet/>
      <dgm:spPr/>
      <dgm:t>
        <a:bodyPr/>
        <a:lstStyle/>
        <a:p>
          <a:r>
            <a:rPr lang="es-MX"/>
            <a:t>Requerimientos de desempeño.</a:t>
          </a:r>
          <a:endParaRPr lang="en-US"/>
        </a:p>
      </dgm:t>
    </dgm:pt>
    <dgm:pt modelId="{F7ACBA3A-668F-4A3D-8664-3E11E99FBC99}" type="parTrans" cxnId="{894B2533-39F6-4462-B64A-99F9D260D10A}">
      <dgm:prSet/>
      <dgm:spPr/>
      <dgm:t>
        <a:bodyPr/>
        <a:lstStyle/>
        <a:p>
          <a:endParaRPr lang="en-US"/>
        </a:p>
      </dgm:t>
    </dgm:pt>
    <dgm:pt modelId="{3DE7AEEF-1874-4D44-A8AB-FB523A008782}" type="sibTrans" cxnId="{894B2533-39F6-4462-B64A-99F9D260D10A}">
      <dgm:prSet/>
      <dgm:spPr/>
      <dgm:t>
        <a:bodyPr/>
        <a:lstStyle/>
        <a:p>
          <a:endParaRPr lang="en-US"/>
        </a:p>
      </dgm:t>
    </dgm:pt>
    <dgm:pt modelId="{E34FEDBB-D056-4654-ACE9-BDE399020879}" type="pres">
      <dgm:prSet presAssocID="{B738DD0B-978A-45C3-957A-F666E52AB7A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77098C3F-1750-4A76-BFBF-3E8A25385C3C}" type="pres">
      <dgm:prSet presAssocID="{28951629-5B43-435B-9851-356AB57A081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D44EC97-19BB-4B7A-AC97-A39B64C0F765}" type="pres">
      <dgm:prSet presAssocID="{D495857B-AD0A-46F2-BE91-5AB295552A7C}" presName="spacer" presStyleCnt="0"/>
      <dgm:spPr/>
    </dgm:pt>
    <dgm:pt modelId="{B6749B0C-58B4-4C59-9236-E75A8BD1DAE6}" type="pres">
      <dgm:prSet presAssocID="{77EE50A9-233B-4E25-A7AA-BEF097116E6D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E39CD82-3834-40C9-BDC6-C6834C0C9025}" type="pres">
      <dgm:prSet presAssocID="{A2495881-2DC4-4526-B178-12184B577655}" presName="spacer" presStyleCnt="0"/>
      <dgm:spPr/>
    </dgm:pt>
    <dgm:pt modelId="{7967572C-3AF5-4358-90A2-18DF78338828}" type="pres">
      <dgm:prSet presAssocID="{CBC10E2A-4F70-4025-86E9-1EF3746C2089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05F7A66-412D-447A-9B53-371D70FCCF3F}" type="pres">
      <dgm:prSet presAssocID="{1987BEB2-1628-4556-8D37-A129C5E0A351}" presName="spacer" presStyleCnt="0"/>
      <dgm:spPr/>
    </dgm:pt>
    <dgm:pt modelId="{91381704-5070-4B07-B5F9-A1BD36D13B3C}" type="pres">
      <dgm:prSet presAssocID="{E9225208-CB82-46B4-8F0E-8609AD147CDE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B37E59B-7940-4979-BD01-A4ABD6C7D2B3}" type="pres">
      <dgm:prSet presAssocID="{29600E73-529D-4AA8-A644-C24A9E9D1EE7}" presName="spacer" presStyleCnt="0"/>
      <dgm:spPr/>
    </dgm:pt>
    <dgm:pt modelId="{5A2E12E0-C3D7-4480-96B1-02E82C688317}" type="pres">
      <dgm:prSet presAssocID="{0225B31B-7582-4A76-AACE-E5F470998DD3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D5B7BF6-C9D1-44BE-A74F-9B65E43EDF5A}" type="presOf" srcId="{B738DD0B-978A-45C3-957A-F666E52AB7AE}" destId="{E34FEDBB-D056-4654-ACE9-BDE399020879}" srcOrd="0" destOrd="0" presId="urn:microsoft.com/office/officeart/2005/8/layout/vList2"/>
    <dgm:cxn modelId="{888D301E-B7DB-4A82-B222-852AB8E0FC77}" type="presOf" srcId="{77EE50A9-233B-4E25-A7AA-BEF097116E6D}" destId="{B6749B0C-58B4-4C59-9236-E75A8BD1DAE6}" srcOrd="0" destOrd="0" presId="urn:microsoft.com/office/officeart/2005/8/layout/vList2"/>
    <dgm:cxn modelId="{B1EBC79B-A654-477F-98C2-EB097AB1A57E}" type="presOf" srcId="{CBC10E2A-4F70-4025-86E9-1EF3746C2089}" destId="{7967572C-3AF5-4358-90A2-18DF78338828}" srcOrd="0" destOrd="0" presId="urn:microsoft.com/office/officeart/2005/8/layout/vList2"/>
    <dgm:cxn modelId="{9B475517-CDC0-4539-8699-D26CDADE2C7E}" srcId="{B738DD0B-978A-45C3-957A-F666E52AB7AE}" destId="{28951629-5B43-435B-9851-356AB57A0816}" srcOrd="0" destOrd="0" parTransId="{717B94F6-9AF1-4914-A4EE-8B029D879F8B}" sibTransId="{D495857B-AD0A-46F2-BE91-5AB295552A7C}"/>
    <dgm:cxn modelId="{D737A47C-5791-4847-B695-FEE6D29A41EB}" type="presOf" srcId="{E9225208-CB82-46B4-8F0E-8609AD147CDE}" destId="{91381704-5070-4B07-B5F9-A1BD36D13B3C}" srcOrd="0" destOrd="0" presId="urn:microsoft.com/office/officeart/2005/8/layout/vList2"/>
    <dgm:cxn modelId="{9B000E26-1810-4B94-AD1C-728965BC953B}" srcId="{B738DD0B-978A-45C3-957A-F666E52AB7AE}" destId="{CBC10E2A-4F70-4025-86E9-1EF3746C2089}" srcOrd="2" destOrd="0" parTransId="{218BA349-773D-46C8-AF72-9F53F079E670}" sibTransId="{1987BEB2-1628-4556-8D37-A129C5E0A351}"/>
    <dgm:cxn modelId="{73208EA1-9115-4C97-9952-7D969F68AB6A}" type="presOf" srcId="{28951629-5B43-435B-9851-356AB57A0816}" destId="{77098C3F-1750-4A76-BFBF-3E8A25385C3C}" srcOrd="0" destOrd="0" presId="urn:microsoft.com/office/officeart/2005/8/layout/vList2"/>
    <dgm:cxn modelId="{B8C5994B-D0D3-48C0-8E4F-5B42EA30D5CE}" srcId="{B738DD0B-978A-45C3-957A-F666E52AB7AE}" destId="{77EE50A9-233B-4E25-A7AA-BEF097116E6D}" srcOrd="1" destOrd="0" parTransId="{0EC54647-D728-497E-9B39-62E5BA3EDA49}" sibTransId="{A2495881-2DC4-4526-B178-12184B577655}"/>
    <dgm:cxn modelId="{70742F57-0125-4FEC-8B7B-D8BEEBF7F4BE}" type="presOf" srcId="{0225B31B-7582-4A76-AACE-E5F470998DD3}" destId="{5A2E12E0-C3D7-4480-96B1-02E82C688317}" srcOrd="0" destOrd="0" presId="urn:microsoft.com/office/officeart/2005/8/layout/vList2"/>
    <dgm:cxn modelId="{894B2533-39F6-4462-B64A-99F9D260D10A}" srcId="{B738DD0B-978A-45C3-957A-F666E52AB7AE}" destId="{0225B31B-7582-4A76-AACE-E5F470998DD3}" srcOrd="4" destOrd="0" parTransId="{F7ACBA3A-668F-4A3D-8664-3E11E99FBC99}" sibTransId="{3DE7AEEF-1874-4D44-A8AB-FB523A008782}"/>
    <dgm:cxn modelId="{1ACCA23B-A3AB-4BC9-9BCF-8E1FF1BA42C4}" srcId="{B738DD0B-978A-45C3-957A-F666E52AB7AE}" destId="{E9225208-CB82-46B4-8F0E-8609AD147CDE}" srcOrd="3" destOrd="0" parTransId="{6C9E9CBE-81FD-40D9-ABAB-E4961F6B7740}" sibTransId="{29600E73-529D-4AA8-A644-C24A9E9D1EE7}"/>
    <dgm:cxn modelId="{E37D6321-7F99-4678-A4C3-5282923F79B6}" type="presParOf" srcId="{E34FEDBB-D056-4654-ACE9-BDE399020879}" destId="{77098C3F-1750-4A76-BFBF-3E8A25385C3C}" srcOrd="0" destOrd="0" presId="urn:microsoft.com/office/officeart/2005/8/layout/vList2"/>
    <dgm:cxn modelId="{466C3359-3B02-4204-B133-93ABC8FE21AF}" type="presParOf" srcId="{E34FEDBB-D056-4654-ACE9-BDE399020879}" destId="{3D44EC97-19BB-4B7A-AC97-A39B64C0F765}" srcOrd="1" destOrd="0" presId="urn:microsoft.com/office/officeart/2005/8/layout/vList2"/>
    <dgm:cxn modelId="{9932651C-AB74-4117-AA6C-43045FDFF4E8}" type="presParOf" srcId="{E34FEDBB-D056-4654-ACE9-BDE399020879}" destId="{B6749B0C-58B4-4C59-9236-E75A8BD1DAE6}" srcOrd="2" destOrd="0" presId="urn:microsoft.com/office/officeart/2005/8/layout/vList2"/>
    <dgm:cxn modelId="{A7C03493-6E1F-497E-9F99-5210DE7D49FC}" type="presParOf" srcId="{E34FEDBB-D056-4654-ACE9-BDE399020879}" destId="{EE39CD82-3834-40C9-BDC6-C6834C0C9025}" srcOrd="3" destOrd="0" presId="urn:microsoft.com/office/officeart/2005/8/layout/vList2"/>
    <dgm:cxn modelId="{7669E7BB-B64E-4E96-A2B1-6B70B523CA96}" type="presParOf" srcId="{E34FEDBB-D056-4654-ACE9-BDE399020879}" destId="{7967572C-3AF5-4358-90A2-18DF78338828}" srcOrd="4" destOrd="0" presId="urn:microsoft.com/office/officeart/2005/8/layout/vList2"/>
    <dgm:cxn modelId="{4B7F8DBB-6CD0-437B-A34B-7A4A052BAE78}" type="presParOf" srcId="{E34FEDBB-D056-4654-ACE9-BDE399020879}" destId="{205F7A66-412D-447A-9B53-371D70FCCF3F}" srcOrd="5" destOrd="0" presId="urn:microsoft.com/office/officeart/2005/8/layout/vList2"/>
    <dgm:cxn modelId="{FF9F643A-A5A7-461E-B00D-7E2CB055CCFD}" type="presParOf" srcId="{E34FEDBB-D056-4654-ACE9-BDE399020879}" destId="{91381704-5070-4B07-B5F9-A1BD36D13B3C}" srcOrd="6" destOrd="0" presId="urn:microsoft.com/office/officeart/2005/8/layout/vList2"/>
    <dgm:cxn modelId="{A8E02B09-32E8-4FB0-B9DD-A754F29CEC32}" type="presParOf" srcId="{E34FEDBB-D056-4654-ACE9-BDE399020879}" destId="{AB37E59B-7940-4979-BD01-A4ABD6C7D2B3}" srcOrd="7" destOrd="0" presId="urn:microsoft.com/office/officeart/2005/8/layout/vList2"/>
    <dgm:cxn modelId="{70367018-2E77-48F4-9604-7C06C3ACD851}" type="presParOf" srcId="{E34FEDBB-D056-4654-ACE9-BDE399020879}" destId="{5A2E12E0-C3D7-4480-96B1-02E82C68831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98C3F-1750-4A76-BFBF-3E8A25385C3C}">
      <dsp:nvSpPr>
        <dsp:cNvPr id="0" name=""/>
        <dsp:cNvSpPr/>
      </dsp:nvSpPr>
      <dsp:spPr>
        <a:xfrm>
          <a:off x="0" y="42809"/>
          <a:ext cx="6097554" cy="56159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400" kern="1200"/>
            <a:t>Requerimientos funcionales.</a:t>
          </a:r>
          <a:endParaRPr lang="en-US" sz="2400" kern="1200"/>
        </a:p>
      </dsp:txBody>
      <dsp:txXfrm>
        <a:off x="27415" y="70224"/>
        <a:ext cx="6042724" cy="506769"/>
      </dsp:txXfrm>
    </dsp:sp>
    <dsp:sp modelId="{B6749B0C-58B4-4C59-9236-E75A8BD1DAE6}">
      <dsp:nvSpPr>
        <dsp:cNvPr id="0" name=""/>
        <dsp:cNvSpPr/>
      </dsp:nvSpPr>
      <dsp:spPr>
        <a:xfrm>
          <a:off x="0" y="673529"/>
          <a:ext cx="6097554" cy="56159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400" kern="1200"/>
            <a:t>Requerimientos no funcionales.</a:t>
          </a:r>
          <a:endParaRPr lang="en-US" sz="2400" kern="1200"/>
        </a:p>
      </dsp:txBody>
      <dsp:txXfrm>
        <a:off x="27415" y="700944"/>
        <a:ext cx="6042724" cy="506769"/>
      </dsp:txXfrm>
    </dsp:sp>
    <dsp:sp modelId="{7967572C-3AF5-4358-90A2-18DF78338828}">
      <dsp:nvSpPr>
        <dsp:cNvPr id="0" name=""/>
        <dsp:cNvSpPr/>
      </dsp:nvSpPr>
      <dsp:spPr>
        <a:xfrm>
          <a:off x="0" y="1304249"/>
          <a:ext cx="6097554" cy="56159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400" kern="1200"/>
            <a:t>Requerimientos software.</a:t>
          </a:r>
          <a:endParaRPr lang="en-US" sz="2400" kern="1200"/>
        </a:p>
      </dsp:txBody>
      <dsp:txXfrm>
        <a:off x="27415" y="1331664"/>
        <a:ext cx="6042724" cy="506769"/>
      </dsp:txXfrm>
    </dsp:sp>
    <dsp:sp modelId="{91381704-5070-4B07-B5F9-A1BD36D13B3C}">
      <dsp:nvSpPr>
        <dsp:cNvPr id="0" name=""/>
        <dsp:cNvSpPr/>
      </dsp:nvSpPr>
      <dsp:spPr>
        <a:xfrm>
          <a:off x="0" y="1934969"/>
          <a:ext cx="6097554" cy="56159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400" kern="1200"/>
            <a:t>Requerimiento de hardware.</a:t>
          </a:r>
          <a:endParaRPr lang="en-US" sz="2400" kern="1200"/>
        </a:p>
      </dsp:txBody>
      <dsp:txXfrm>
        <a:off x="27415" y="1962384"/>
        <a:ext cx="6042724" cy="506769"/>
      </dsp:txXfrm>
    </dsp:sp>
    <dsp:sp modelId="{5A2E12E0-C3D7-4480-96B1-02E82C688317}">
      <dsp:nvSpPr>
        <dsp:cNvPr id="0" name=""/>
        <dsp:cNvSpPr/>
      </dsp:nvSpPr>
      <dsp:spPr>
        <a:xfrm>
          <a:off x="0" y="2565689"/>
          <a:ext cx="6097554" cy="56159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400" kern="1200"/>
            <a:t>Requerimientos de desempeño.</a:t>
          </a:r>
          <a:endParaRPr lang="en-US" sz="2400" kern="1200"/>
        </a:p>
      </dsp:txBody>
      <dsp:txXfrm>
        <a:off x="27415" y="2593104"/>
        <a:ext cx="6042724" cy="50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=""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59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3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86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=""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14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=""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254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=""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57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=""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40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=""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914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40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=""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9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=""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1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798FE0E0-D95D-46EF-A375-475D4DB0ED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>
            <a:extLst>
              <a:ext uri="{FF2B5EF4-FFF2-40B4-BE49-F238E27FC236}">
                <a16:creationId xmlns="" xmlns:a16="http://schemas.microsoft.com/office/drawing/2014/main" id="{7C77BA8B-5B23-45DE-7664-0BFFC6C39E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20" y="10"/>
            <a:ext cx="12188931" cy="6857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503E11D-D7FB-44ED-80F1-8CDAD7A9A4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A3F9DCE-771F-450C-9686-D62FCC70F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6894575" cy="356616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ES" sz="67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S.A.V.I.J (Sistema de Apartado Veterinaria I.J) ETAPA </a:t>
            </a:r>
            <a:r>
              <a:rPr lang="es-ES" sz="67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II.</a:t>
            </a:r>
            <a:endParaRPr lang="es-CR" sz="6700" dirty="0">
              <a:solidFill>
                <a:schemeClr val="bg1"/>
              </a:solidFill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="" xmlns:a16="http://schemas.microsoft.com/office/drawing/2014/main" id="{2D82A42F-AEBE-4065-9792-036A904D85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C696A0"/>
          </a:solidFill>
          <a:ln w="38100" cap="rnd">
            <a:solidFill>
              <a:srgbClr val="C696A0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ADDFFA75-1965-45B6-A4EB-BA4238BF4FDC}"/>
              </a:ext>
            </a:extLst>
          </p:cNvPr>
          <p:cNvSpPr txBox="1"/>
          <p:nvPr/>
        </p:nvSpPr>
        <p:spPr>
          <a:xfrm>
            <a:off x="9781592" y="593467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</a:rPr>
              <a:t>Integrantes:</a:t>
            </a:r>
          </a:p>
          <a:p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</a:rPr>
              <a:t>Isacc Murillo Ortiz</a:t>
            </a:r>
          </a:p>
          <a:p>
            <a:r>
              <a:rPr lang="es-MX" dirty="0">
                <a:solidFill>
                  <a:schemeClr val="bg1"/>
                </a:solidFill>
                <a:latin typeface="Times New Roman" panose="02020603050405020304" pitchFamily="18" charset="0"/>
              </a:rPr>
              <a:t>Jairo </a:t>
            </a:r>
            <a:r>
              <a:rPr lang="es-ES" dirty="0">
                <a:solidFill>
                  <a:schemeClr val="bg1"/>
                </a:solidFill>
                <a:latin typeface="Times New Roman" panose="02020603050405020304" pitchFamily="18" charset="0"/>
              </a:rPr>
              <a:t>Vargas Valverde</a:t>
            </a:r>
            <a:endParaRPr lang="es-CR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86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="" xmlns:a16="http://schemas.microsoft.com/office/drawing/2014/main" id="{DA381740-063A-41A4-836D-85D14980EE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665DBBEF-238B-476B-96AB-8AAC3224EC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4804766-4A41-4E5E-8280-058383CD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900" b="1" dirty="0" err="1">
                <a:effectLst/>
              </a:rPr>
              <a:t>Diagrama</a:t>
            </a:r>
            <a:r>
              <a:rPr lang="en-US" sz="4900" b="1" dirty="0">
                <a:effectLst/>
              </a:rPr>
              <a:t> de </a:t>
            </a:r>
            <a:r>
              <a:rPr lang="en-US" sz="4900" b="1" dirty="0" err="1">
                <a:effectLst/>
              </a:rPr>
              <a:t>secuencia</a:t>
            </a:r>
            <a:r>
              <a:rPr lang="en-US" sz="4900" b="1" dirty="0">
                <a:effectLst/>
              </a:rPr>
              <a:t> de </a:t>
            </a:r>
            <a:r>
              <a:rPr lang="en-US" sz="4900" b="1" dirty="0" err="1">
                <a:effectLst/>
              </a:rPr>
              <a:t>clientes</a:t>
            </a:r>
            <a:endParaRPr lang="en-US" sz="4900" dirty="0"/>
          </a:p>
        </p:txBody>
      </p:sp>
      <p:sp>
        <p:nvSpPr>
          <p:cNvPr id="13" name="Rectangle 6">
            <a:extLst>
              <a:ext uri="{FF2B5EF4-FFF2-40B4-BE49-F238E27FC236}">
                <a16:creationId xmlns=""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696A0"/>
          </a:solidFill>
          <a:ln w="38100" cap="rnd">
            <a:solidFill>
              <a:srgbClr val="C696A0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62" y="1418089"/>
            <a:ext cx="5512279" cy="40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8213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9D9A68-7BCE-4B07-B9E9-2B7EF18A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29" y="680228"/>
            <a:ext cx="10515600" cy="1325563"/>
          </a:xfrm>
        </p:spPr>
        <p:txBody>
          <a:bodyPr/>
          <a:lstStyle/>
          <a:p>
            <a:r>
              <a:rPr lang="es-ES" sz="4900" b="1" dirty="0"/>
              <a:t>Plano del desarrollo</a:t>
            </a:r>
            <a:endParaRPr lang="es-CR" sz="4900" b="1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0821E88E-372C-43DB-B261-F480538AB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31" y="1847266"/>
            <a:ext cx="9388654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5698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164D6666-0EE3-4AD1-A044-8793D383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362" y="865632"/>
            <a:ext cx="9447276" cy="512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1837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="" xmlns:a16="http://schemas.microsoft.com/office/drawing/2014/main" id="{6EE0B6E2-7CE8-4D86-87FC-4B58A7D8E7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20A4AFBB-59A4-4DC7-8A0F-FA88069CF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2" r="1" b="5721"/>
          <a:stretch/>
        </p:blipFill>
        <p:spPr>
          <a:xfrm>
            <a:off x="2092112" y="1306033"/>
            <a:ext cx="7733133" cy="4112583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761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>
            <a:extLst>
              <a:ext uri="{FF2B5EF4-FFF2-40B4-BE49-F238E27FC236}">
                <a16:creationId xmlns="" xmlns:a16="http://schemas.microsoft.com/office/drawing/2014/main" id="{DA381740-063A-41A4-836D-85D14980EE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6" name="Rectangle 20">
            <a:extLst>
              <a:ext uri="{FF2B5EF4-FFF2-40B4-BE49-F238E27FC236}">
                <a16:creationId xmlns="" xmlns:a16="http://schemas.microsoft.com/office/drawing/2014/main" id="{9B7AD9F6-8CE7-4299-8FC6-328F4DCD3F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105C274-E25B-433B-B352-04D5E87E5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991628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 err="1">
                <a:effectLst/>
              </a:rPr>
              <a:t>Antecedentes</a:t>
            </a:r>
            <a:r>
              <a:rPr lang="en-US" sz="4400" dirty="0">
                <a:effectLst/>
              </a:rPr>
              <a:t/>
            </a:r>
            <a:br>
              <a:rPr lang="en-US" sz="4400" dirty="0">
                <a:effectLst/>
              </a:rPr>
            </a:br>
            <a:endParaRPr lang="en-US" sz="4400" dirty="0"/>
          </a:p>
        </p:txBody>
      </p:sp>
      <p:sp>
        <p:nvSpPr>
          <p:cNvPr id="27" name="Rectangle 6">
            <a:extLst>
              <a:ext uri="{FF2B5EF4-FFF2-40B4-BE49-F238E27FC236}">
                <a16:creationId xmlns="" xmlns:a16="http://schemas.microsoft.com/office/drawing/2014/main" id="{F49775AF-8896-43EE-92C6-83497D6DC5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696A0"/>
          </a:solidFill>
          <a:ln w="38100" cap="rnd">
            <a:solidFill>
              <a:srgbClr val="C696A0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4" descr="Una cortina de colores&#10;&#10;Descripción generada automáticamente con confianza media">
            <a:extLst>
              <a:ext uri="{FF2B5EF4-FFF2-40B4-BE49-F238E27FC236}">
                <a16:creationId xmlns="" xmlns:a16="http://schemas.microsoft.com/office/drawing/2014/main" id="{6D4BA478-3DDF-151C-28F1-1E9A5EBA0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0" r="894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73245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="" xmlns:a16="http://schemas.microsoft.com/office/drawing/2014/main" id="{DA381740-063A-41A4-836D-85D14980EE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9B7AD9F6-8CE7-4299-8FC6-328F4DCD3F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7340351-7D17-4B10-A1D7-F5919611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532" y="640080"/>
            <a:ext cx="4196932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1">
                <a:effectLst/>
              </a:rPr>
              <a:t>Descripción del proyecto</a:t>
            </a:r>
            <a:br>
              <a:rPr lang="en-US" sz="5600" b="1">
                <a:effectLst/>
              </a:rPr>
            </a:br>
            <a:endParaRPr lang="en-US" sz="560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098C3908-7685-47B0-800B-7C6A346960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1"/>
          <a:stretch/>
        </p:blipFill>
        <p:spPr>
          <a:xfrm>
            <a:off x="1393538" y="1724277"/>
            <a:ext cx="3688251" cy="3012606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13" name="Rectangle 6">
            <a:extLst>
              <a:ext uri="{FF2B5EF4-FFF2-40B4-BE49-F238E27FC236}">
                <a16:creationId xmlns="" xmlns:a16="http://schemas.microsoft.com/office/drawing/2014/main" id="{F49775AF-8896-43EE-92C6-83497D6DC5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183815" y="4326382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696A0"/>
          </a:solidFill>
          <a:ln w="38100" cap="rnd">
            <a:solidFill>
              <a:srgbClr val="C696A0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94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A1F48A1-37A0-496A-B430-8688E12B2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Requisitos del producto</a:t>
            </a:r>
          </a:p>
        </p:txBody>
      </p:sp>
      <p:graphicFrame>
        <p:nvGraphicFramePr>
          <p:cNvPr id="11" name="CuadroTexto 4">
            <a:extLst>
              <a:ext uri="{FF2B5EF4-FFF2-40B4-BE49-F238E27FC236}">
                <a16:creationId xmlns="" xmlns:a16="http://schemas.microsoft.com/office/drawing/2014/main" id="{E700C7A8-8DEA-369A-028F-73676FA9EF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7387003"/>
              </p:ext>
            </p:extLst>
          </p:nvPr>
        </p:nvGraphicFramePr>
        <p:xfrm>
          <a:off x="940060" y="2493249"/>
          <a:ext cx="6097554" cy="3170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108760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>
            <a:extLst>
              <a:ext uri="{FF2B5EF4-FFF2-40B4-BE49-F238E27FC236}">
                <a16:creationId xmlns="" xmlns:a16="http://schemas.microsoft.com/office/drawing/2014/main" id="{DA381740-063A-41A4-836D-85D14980EE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5" name="Rectangle 9">
            <a:extLst>
              <a:ext uri="{FF2B5EF4-FFF2-40B4-BE49-F238E27FC236}">
                <a16:creationId xmlns="" xmlns:a16="http://schemas.microsoft.com/office/drawing/2014/main" id="{9B7AD9F6-8CE7-4299-8FC6-328F4DCD3F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BCA0F33-AFEA-4BF6-9BE4-3FDB2F4C5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 err="1"/>
              <a:t>Principios</a:t>
            </a:r>
            <a:r>
              <a:rPr lang="en-US" sz="4400" dirty="0"/>
              <a:t> de </a:t>
            </a:r>
            <a:r>
              <a:rPr lang="en-US" sz="4400" dirty="0" err="1"/>
              <a:t>arquitectura</a:t>
            </a:r>
            <a:r>
              <a:rPr lang="en-US" sz="4400" dirty="0"/>
              <a:t> y </a:t>
            </a:r>
            <a:r>
              <a:rPr lang="en-US" sz="4400" dirty="0" err="1"/>
              <a:t>diseño</a:t>
            </a:r>
            <a:endParaRPr lang="en-US" sz="4400" dirty="0"/>
          </a:p>
        </p:txBody>
      </p:sp>
      <p:sp>
        <p:nvSpPr>
          <p:cNvPr id="16" name="Rectangle 6">
            <a:extLst>
              <a:ext uri="{FF2B5EF4-FFF2-40B4-BE49-F238E27FC236}">
                <a16:creationId xmlns="" xmlns:a16="http://schemas.microsoft.com/office/drawing/2014/main" id="{F49775AF-8896-43EE-92C6-83497D6DC5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696A0"/>
          </a:solidFill>
          <a:ln w="38100" cap="rnd">
            <a:solidFill>
              <a:srgbClr val="C696A0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>
            <a:extLst>
              <a:ext uri="{FF2B5EF4-FFF2-40B4-BE49-F238E27FC236}">
                <a16:creationId xmlns="" xmlns:a16="http://schemas.microsoft.com/office/drawing/2014/main" id="{41E10431-A962-3C0D-D5F9-0A9D65AC0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0" r="2710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7769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BA92EE4-E4CA-4531-8756-8A5BEA1E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Diagrama de componentes</a:t>
            </a: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88" y="1967398"/>
            <a:ext cx="7115349" cy="48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6281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="" xmlns:a16="http://schemas.microsoft.com/office/drawing/2014/main" id="{DA381740-063A-41A4-836D-85D14980EE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4D24BFD5-D814-402B-B6C4-EEF6AE14B0F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2283585-2976-4BD5-A41B-23835A90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6281928" cy="4135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b="1">
                <a:effectLst/>
              </a:rPr>
              <a:t>Modelaje en UML</a:t>
            </a:r>
            <a:br>
              <a:rPr lang="en-US" sz="8800" b="1">
                <a:effectLst/>
              </a:rPr>
            </a:br>
            <a:endParaRPr lang="en-US" sz="8800"/>
          </a:p>
        </p:txBody>
      </p:sp>
      <p:sp>
        <p:nvSpPr>
          <p:cNvPr id="22" name="Rectangle 10">
            <a:extLst>
              <a:ext uri="{FF2B5EF4-FFF2-40B4-BE49-F238E27FC236}">
                <a16:creationId xmlns="" xmlns:a16="http://schemas.microsoft.com/office/drawing/2014/main" id="{36FED7E8-9A97-475F-9FA4-113410D443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706139" y="1031284"/>
            <a:ext cx="3647661" cy="4436126"/>
          </a:xfrm>
          <a:custGeom>
            <a:avLst/>
            <a:gdLst>
              <a:gd name="connsiteX0" fmla="*/ 0 w 3647661"/>
              <a:gd name="connsiteY0" fmla="*/ 0 h 4436126"/>
              <a:gd name="connsiteX1" fmla="*/ 498514 w 3647661"/>
              <a:gd name="connsiteY1" fmla="*/ 0 h 4436126"/>
              <a:gd name="connsiteX2" fmla="*/ 1069981 w 3647661"/>
              <a:gd name="connsiteY2" fmla="*/ 0 h 4436126"/>
              <a:gd name="connsiteX3" fmla="*/ 1714401 w 3647661"/>
              <a:gd name="connsiteY3" fmla="*/ 0 h 4436126"/>
              <a:gd name="connsiteX4" fmla="*/ 2285868 w 3647661"/>
              <a:gd name="connsiteY4" fmla="*/ 0 h 4436126"/>
              <a:gd name="connsiteX5" fmla="*/ 2784381 w 3647661"/>
              <a:gd name="connsiteY5" fmla="*/ 0 h 4436126"/>
              <a:gd name="connsiteX6" fmla="*/ 3647661 w 3647661"/>
              <a:gd name="connsiteY6" fmla="*/ 0 h 4436126"/>
              <a:gd name="connsiteX7" fmla="*/ 3647661 w 3647661"/>
              <a:gd name="connsiteY7" fmla="*/ 633732 h 4436126"/>
              <a:gd name="connsiteX8" fmla="*/ 3647661 w 3647661"/>
              <a:gd name="connsiteY8" fmla="*/ 1267465 h 4436126"/>
              <a:gd name="connsiteX9" fmla="*/ 3647661 w 3647661"/>
              <a:gd name="connsiteY9" fmla="*/ 1768113 h 4436126"/>
              <a:gd name="connsiteX10" fmla="*/ 3647661 w 3647661"/>
              <a:gd name="connsiteY10" fmla="*/ 2446207 h 4436126"/>
              <a:gd name="connsiteX11" fmla="*/ 3647661 w 3647661"/>
              <a:gd name="connsiteY11" fmla="*/ 2946855 h 4436126"/>
              <a:gd name="connsiteX12" fmla="*/ 3647661 w 3647661"/>
              <a:gd name="connsiteY12" fmla="*/ 3580587 h 4436126"/>
              <a:gd name="connsiteX13" fmla="*/ 3647661 w 3647661"/>
              <a:gd name="connsiteY13" fmla="*/ 4436126 h 4436126"/>
              <a:gd name="connsiteX14" fmla="*/ 3039718 w 3647661"/>
              <a:gd name="connsiteY14" fmla="*/ 4436126 h 4436126"/>
              <a:gd name="connsiteX15" fmla="*/ 2431774 w 3647661"/>
              <a:gd name="connsiteY15" fmla="*/ 4436126 h 4436126"/>
              <a:gd name="connsiteX16" fmla="*/ 1823831 w 3647661"/>
              <a:gd name="connsiteY16" fmla="*/ 4436126 h 4436126"/>
              <a:gd name="connsiteX17" fmla="*/ 1288840 w 3647661"/>
              <a:gd name="connsiteY17" fmla="*/ 4436126 h 4436126"/>
              <a:gd name="connsiteX18" fmla="*/ 607943 w 3647661"/>
              <a:gd name="connsiteY18" fmla="*/ 4436126 h 4436126"/>
              <a:gd name="connsiteX19" fmla="*/ 0 w 3647661"/>
              <a:gd name="connsiteY19" fmla="*/ 4436126 h 4436126"/>
              <a:gd name="connsiteX20" fmla="*/ 0 w 3647661"/>
              <a:gd name="connsiteY20" fmla="*/ 3758032 h 4436126"/>
              <a:gd name="connsiteX21" fmla="*/ 0 w 3647661"/>
              <a:gd name="connsiteY21" fmla="*/ 3035578 h 4436126"/>
              <a:gd name="connsiteX22" fmla="*/ 0 w 3647661"/>
              <a:gd name="connsiteY22" fmla="*/ 2401845 h 4436126"/>
              <a:gd name="connsiteX23" fmla="*/ 0 w 3647661"/>
              <a:gd name="connsiteY23" fmla="*/ 1768113 h 4436126"/>
              <a:gd name="connsiteX24" fmla="*/ 0 w 3647661"/>
              <a:gd name="connsiteY24" fmla="*/ 1178742 h 4436126"/>
              <a:gd name="connsiteX25" fmla="*/ 0 w 3647661"/>
              <a:gd name="connsiteY25" fmla="*/ 589371 h 4436126"/>
              <a:gd name="connsiteX26" fmla="*/ 0 w 3647661"/>
              <a:gd name="connsiteY26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7661" h="4436126" fill="none" extrusionOk="0">
                <a:moveTo>
                  <a:pt x="0" y="0"/>
                </a:moveTo>
                <a:cubicBezTo>
                  <a:pt x="116158" y="-16963"/>
                  <a:pt x="364681" y="-4006"/>
                  <a:pt x="498514" y="0"/>
                </a:cubicBezTo>
                <a:cubicBezTo>
                  <a:pt x="632347" y="4006"/>
                  <a:pt x="950865" y="15164"/>
                  <a:pt x="1069981" y="0"/>
                </a:cubicBezTo>
                <a:cubicBezTo>
                  <a:pt x="1189097" y="-15164"/>
                  <a:pt x="1556518" y="-23132"/>
                  <a:pt x="1714401" y="0"/>
                </a:cubicBezTo>
                <a:cubicBezTo>
                  <a:pt x="1872284" y="23132"/>
                  <a:pt x="2015985" y="9364"/>
                  <a:pt x="2285868" y="0"/>
                </a:cubicBezTo>
                <a:cubicBezTo>
                  <a:pt x="2555751" y="-9364"/>
                  <a:pt x="2555148" y="14141"/>
                  <a:pt x="2784381" y="0"/>
                </a:cubicBezTo>
                <a:cubicBezTo>
                  <a:pt x="3013614" y="-14141"/>
                  <a:pt x="3216105" y="-3763"/>
                  <a:pt x="3647661" y="0"/>
                </a:cubicBezTo>
                <a:cubicBezTo>
                  <a:pt x="3623206" y="221859"/>
                  <a:pt x="3622213" y="458853"/>
                  <a:pt x="3647661" y="633732"/>
                </a:cubicBezTo>
                <a:cubicBezTo>
                  <a:pt x="3673109" y="808611"/>
                  <a:pt x="3674779" y="1138417"/>
                  <a:pt x="3647661" y="1267465"/>
                </a:cubicBezTo>
                <a:cubicBezTo>
                  <a:pt x="3620543" y="1396513"/>
                  <a:pt x="3664792" y="1625185"/>
                  <a:pt x="3647661" y="1768113"/>
                </a:cubicBezTo>
                <a:cubicBezTo>
                  <a:pt x="3630530" y="1911041"/>
                  <a:pt x="3671056" y="2135008"/>
                  <a:pt x="3647661" y="2446207"/>
                </a:cubicBezTo>
                <a:cubicBezTo>
                  <a:pt x="3624266" y="2757406"/>
                  <a:pt x="3642702" y="2713342"/>
                  <a:pt x="3647661" y="2946855"/>
                </a:cubicBezTo>
                <a:cubicBezTo>
                  <a:pt x="3652620" y="3180368"/>
                  <a:pt x="3664319" y="3290221"/>
                  <a:pt x="3647661" y="3580587"/>
                </a:cubicBezTo>
                <a:cubicBezTo>
                  <a:pt x="3631003" y="3870953"/>
                  <a:pt x="3617531" y="4259425"/>
                  <a:pt x="3647661" y="4436126"/>
                </a:cubicBezTo>
                <a:cubicBezTo>
                  <a:pt x="3523929" y="4410412"/>
                  <a:pt x="3241413" y="4436068"/>
                  <a:pt x="3039718" y="4436126"/>
                </a:cubicBezTo>
                <a:cubicBezTo>
                  <a:pt x="2838023" y="4436184"/>
                  <a:pt x="2630387" y="4431142"/>
                  <a:pt x="2431774" y="4436126"/>
                </a:cubicBezTo>
                <a:cubicBezTo>
                  <a:pt x="2233161" y="4441110"/>
                  <a:pt x="2003296" y="4449826"/>
                  <a:pt x="1823831" y="4436126"/>
                </a:cubicBezTo>
                <a:cubicBezTo>
                  <a:pt x="1644366" y="4422426"/>
                  <a:pt x="1399453" y="4442442"/>
                  <a:pt x="1288840" y="4436126"/>
                </a:cubicBezTo>
                <a:cubicBezTo>
                  <a:pt x="1178227" y="4429810"/>
                  <a:pt x="793482" y="4411099"/>
                  <a:pt x="607943" y="4436126"/>
                </a:cubicBezTo>
                <a:cubicBezTo>
                  <a:pt x="422404" y="4461153"/>
                  <a:pt x="158703" y="4453091"/>
                  <a:pt x="0" y="4436126"/>
                </a:cubicBezTo>
                <a:cubicBezTo>
                  <a:pt x="8129" y="4099466"/>
                  <a:pt x="23502" y="4014012"/>
                  <a:pt x="0" y="3758032"/>
                </a:cubicBezTo>
                <a:cubicBezTo>
                  <a:pt x="-23502" y="3502052"/>
                  <a:pt x="8018" y="3295661"/>
                  <a:pt x="0" y="3035578"/>
                </a:cubicBezTo>
                <a:cubicBezTo>
                  <a:pt x="-8018" y="2775495"/>
                  <a:pt x="-8720" y="2595880"/>
                  <a:pt x="0" y="2401845"/>
                </a:cubicBezTo>
                <a:cubicBezTo>
                  <a:pt x="8720" y="2207810"/>
                  <a:pt x="9279" y="1982551"/>
                  <a:pt x="0" y="1768113"/>
                </a:cubicBezTo>
                <a:cubicBezTo>
                  <a:pt x="-9279" y="1553675"/>
                  <a:pt x="7090" y="1354447"/>
                  <a:pt x="0" y="1178742"/>
                </a:cubicBezTo>
                <a:cubicBezTo>
                  <a:pt x="-7090" y="1003037"/>
                  <a:pt x="-23786" y="768334"/>
                  <a:pt x="0" y="589371"/>
                </a:cubicBezTo>
                <a:cubicBezTo>
                  <a:pt x="23786" y="410408"/>
                  <a:pt x="-16955" y="242082"/>
                  <a:pt x="0" y="0"/>
                </a:cubicBezTo>
                <a:close/>
              </a:path>
              <a:path w="3647661" h="4436126" stroke="0" extrusionOk="0">
                <a:moveTo>
                  <a:pt x="0" y="0"/>
                </a:moveTo>
                <a:cubicBezTo>
                  <a:pt x="171149" y="-7244"/>
                  <a:pt x="374684" y="2591"/>
                  <a:pt x="534990" y="0"/>
                </a:cubicBezTo>
                <a:cubicBezTo>
                  <a:pt x="695296" y="-2591"/>
                  <a:pt x="907320" y="7483"/>
                  <a:pt x="1069981" y="0"/>
                </a:cubicBezTo>
                <a:cubicBezTo>
                  <a:pt x="1232642" y="-7483"/>
                  <a:pt x="1543604" y="-26203"/>
                  <a:pt x="1677924" y="0"/>
                </a:cubicBezTo>
                <a:cubicBezTo>
                  <a:pt x="1812244" y="26203"/>
                  <a:pt x="2140632" y="31361"/>
                  <a:pt x="2322344" y="0"/>
                </a:cubicBezTo>
                <a:cubicBezTo>
                  <a:pt x="2504056" y="-31361"/>
                  <a:pt x="2658834" y="3381"/>
                  <a:pt x="2893811" y="0"/>
                </a:cubicBezTo>
                <a:cubicBezTo>
                  <a:pt x="3128788" y="-3381"/>
                  <a:pt x="3338741" y="-10376"/>
                  <a:pt x="3647661" y="0"/>
                </a:cubicBezTo>
                <a:cubicBezTo>
                  <a:pt x="3628986" y="244498"/>
                  <a:pt x="3624774" y="362520"/>
                  <a:pt x="3647661" y="545010"/>
                </a:cubicBezTo>
                <a:cubicBezTo>
                  <a:pt x="3670549" y="727500"/>
                  <a:pt x="3619543" y="968439"/>
                  <a:pt x="3647661" y="1134381"/>
                </a:cubicBezTo>
                <a:cubicBezTo>
                  <a:pt x="3675779" y="1300323"/>
                  <a:pt x="3670065" y="1646297"/>
                  <a:pt x="3647661" y="1856836"/>
                </a:cubicBezTo>
                <a:cubicBezTo>
                  <a:pt x="3625257" y="2067375"/>
                  <a:pt x="3632904" y="2315399"/>
                  <a:pt x="3647661" y="2490568"/>
                </a:cubicBezTo>
                <a:cubicBezTo>
                  <a:pt x="3662418" y="2665737"/>
                  <a:pt x="3616073" y="2880164"/>
                  <a:pt x="3647661" y="3124300"/>
                </a:cubicBezTo>
                <a:cubicBezTo>
                  <a:pt x="3679249" y="3368436"/>
                  <a:pt x="3677361" y="3519722"/>
                  <a:pt x="3647661" y="3758032"/>
                </a:cubicBezTo>
                <a:cubicBezTo>
                  <a:pt x="3617961" y="3996342"/>
                  <a:pt x="3615180" y="4147465"/>
                  <a:pt x="3647661" y="4436126"/>
                </a:cubicBezTo>
                <a:cubicBezTo>
                  <a:pt x="3506685" y="4421969"/>
                  <a:pt x="3266652" y="4433618"/>
                  <a:pt x="3149147" y="4436126"/>
                </a:cubicBezTo>
                <a:cubicBezTo>
                  <a:pt x="3031642" y="4438634"/>
                  <a:pt x="2832267" y="4432536"/>
                  <a:pt x="2650634" y="4436126"/>
                </a:cubicBezTo>
                <a:cubicBezTo>
                  <a:pt x="2469001" y="4439716"/>
                  <a:pt x="2324677" y="4416284"/>
                  <a:pt x="2042690" y="4436126"/>
                </a:cubicBezTo>
                <a:cubicBezTo>
                  <a:pt x="1760703" y="4455968"/>
                  <a:pt x="1686949" y="4416099"/>
                  <a:pt x="1398270" y="4436126"/>
                </a:cubicBezTo>
                <a:cubicBezTo>
                  <a:pt x="1109591" y="4456153"/>
                  <a:pt x="1071585" y="4455485"/>
                  <a:pt x="899756" y="4436126"/>
                </a:cubicBezTo>
                <a:cubicBezTo>
                  <a:pt x="727927" y="4416767"/>
                  <a:pt x="344407" y="4430463"/>
                  <a:pt x="0" y="4436126"/>
                </a:cubicBezTo>
                <a:cubicBezTo>
                  <a:pt x="5440" y="4303018"/>
                  <a:pt x="91" y="4161914"/>
                  <a:pt x="0" y="3891116"/>
                </a:cubicBezTo>
                <a:cubicBezTo>
                  <a:pt x="-91" y="3620318"/>
                  <a:pt x="-11601" y="3462294"/>
                  <a:pt x="0" y="3301745"/>
                </a:cubicBezTo>
                <a:cubicBezTo>
                  <a:pt x="11601" y="3141196"/>
                  <a:pt x="22776" y="2916996"/>
                  <a:pt x="0" y="2756735"/>
                </a:cubicBezTo>
                <a:cubicBezTo>
                  <a:pt x="-22776" y="2596474"/>
                  <a:pt x="5257" y="2440491"/>
                  <a:pt x="0" y="2256087"/>
                </a:cubicBezTo>
                <a:cubicBezTo>
                  <a:pt x="-5257" y="2071683"/>
                  <a:pt x="20189" y="1902567"/>
                  <a:pt x="0" y="1666716"/>
                </a:cubicBezTo>
                <a:cubicBezTo>
                  <a:pt x="-20189" y="1430865"/>
                  <a:pt x="-21241" y="1161108"/>
                  <a:pt x="0" y="988622"/>
                </a:cubicBezTo>
                <a:cubicBezTo>
                  <a:pt x="21241" y="816136"/>
                  <a:pt x="17108" y="406740"/>
                  <a:pt x="0" y="0"/>
                </a:cubicBezTo>
                <a:close/>
              </a:path>
            </a:pathLst>
          </a:custGeom>
          <a:solidFill>
            <a:srgbClr val="C696A0"/>
          </a:solidFill>
          <a:ln w="57150">
            <a:solidFill>
              <a:srgbClr val="C696A0"/>
            </a:solidFill>
            <a:extLst>
              <a:ext uri="{C807C97D-BFC1-408E-A445-0C87EB9F89A2}">
                <ask:lineSketchStyleProps xmlns="" xmlns:ask="http://schemas.microsoft.com/office/drawing/2018/sketchyshapes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6">
            <a:extLst>
              <a:ext uri="{FF2B5EF4-FFF2-40B4-BE49-F238E27FC236}">
                <a16:creationId xmlns="" xmlns:a16="http://schemas.microsoft.com/office/drawing/2014/main" id="{2A39B854-4B6C-4F7F-A602-6F97770CED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199" y="5439978"/>
            <a:ext cx="6281928" cy="27432"/>
          </a:xfrm>
          <a:custGeom>
            <a:avLst/>
            <a:gdLst>
              <a:gd name="connsiteX0" fmla="*/ 0 w 6281928"/>
              <a:gd name="connsiteY0" fmla="*/ 0 h 27432"/>
              <a:gd name="connsiteX1" fmla="*/ 572353 w 6281928"/>
              <a:gd name="connsiteY1" fmla="*/ 0 h 27432"/>
              <a:gd name="connsiteX2" fmla="*/ 1207526 w 6281928"/>
              <a:gd name="connsiteY2" fmla="*/ 0 h 27432"/>
              <a:gd name="connsiteX3" fmla="*/ 1779880 w 6281928"/>
              <a:gd name="connsiteY3" fmla="*/ 0 h 27432"/>
              <a:gd name="connsiteX4" fmla="*/ 2540691 w 6281928"/>
              <a:gd name="connsiteY4" fmla="*/ 0 h 27432"/>
              <a:gd name="connsiteX5" fmla="*/ 3238683 w 6281928"/>
              <a:gd name="connsiteY5" fmla="*/ 0 h 27432"/>
              <a:gd name="connsiteX6" fmla="*/ 3936675 w 6281928"/>
              <a:gd name="connsiteY6" fmla="*/ 0 h 27432"/>
              <a:gd name="connsiteX7" fmla="*/ 4760305 w 6281928"/>
              <a:gd name="connsiteY7" fmla="*/ 0 h 27432"/>
              <a:gd name="connsiteX8" fmla="*/ 5521117 w 6281928"/>
              <a:gd name="connsiteY8" fmla="*/ 0 h 27432"/>
              <a:gd name="connsiteX9" fmla="*/ 6281928 w 6281928"/>
              <a:gd name="connsiteY9" fmla="*/ 0 h 27432"/>
              <a:gd name="connsiteX10" fmla="*/ 6281928 w 6281928"/>
              <a:gd name="connsiteY10" fmla="*/ 27432 h 27432"/>
              <a:gd name="connsiteX11" fmla="*/ 5772394 w 6281928"/>
              <a:gd name="connsiteY11" fmla="*/ 27432 h 27432"/>
              <a:gd name="connsiteX12" fmla="*/ 5200040 w 6281928"/>
              <a:gd name="connsiteY12" fmla="*/ 27432 h 27432"/>
              <a:gd name="connsiteX13" fmla="*/ 4439229 w 6281928"/>
              <a:gd name="connsiteY13" fmla="*/ 27432 h 27432"/>
              <a:gd name="connsiteX14" fmla="*/ 3615599 w 6281928"/>
              <a:gd name="connsiteY14" fmla="*/ 27432 h 27432"/>
              <a:gd name="connsiteX15" fmla="*/ 2980426 w 6281928"/>
              <a:gd name="connsiteY15" fmla="*/ 27432 h 27432"/>
              <a:gd name="connsiteX16" fmla="*/ 2156795 w 6281928"/>
              <a:gd name="connsiteY16" fmla="*/ 27432 h 27432"/>
              <a:gd name="connsiteX17" fmla="*/ 1584442 w 6281928"/>
              <a:gd name="connsiteY17" fmla="*/ 27432 h 27432"/>
              <a:gd name="connsiteX18" fmla="*/ 1074908 w 6281928"/>
              <a:gd name="connsiteY18" fmla="*/ 27432 h 27432"/>
              <a:gd name="connsiteX19" fmla="*/ 0 w 6281928"/>
              <a:gd name="connsiteY19" fmla="*/ 27432 h 27432"/>
              <a:gd name="connsiteX20" fmla="*/ 0 w 6281928"/>
              <a:gd name="connsiteY20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81928" h="27432" fill="none" extrusionOk="0">
                <a:moveTo>
                  <a:pt x="0" y="0"/>
                </a:moveTo>
                <a:cubicBezTo>
                  <a:pt x="205960" y="24870"/>
                  <a:pt x="343550" y="5918"/>
                  <a:pt x="572353" y="0"/>
                </a:cubicBezTo>
                <a:cubicBezTo>
                  <a:pt x="801156" y="-5918"/>
                  <a:pt x="1015649" y="-11381"/>
                  <a:pt x="1207526" y="0"/>
                </a:cubicBezTo>
                <a:cubicBezTo>
                  <a:pt x="1399403" y="11381"/>
                  <a:pt x="1549725" y="7866"/>
                  <a:pt x="1779880" y="0"/>
                </a:cubicBezTo>
                <a:cubicBezTo>
                  <a:pt x="2010035" y="-7866"/>
                  <a:pt x="2190674" y="12826"/>
                  <a:pt x="2540691" y="0"/>
                </a:cubicBezTo>
                <a:cubicBezTo>
                  <a:pt x="2890708" y="-12826"/>
                  <a:pt x="3025718" y="-18534"/>
                  <a:pt x="3238683" y="0"/>
                </a:cubicBezTo>
                <a:cubicBezTo>
                  <a:pt x="3451648" y="18534"/>
                  <a:pt x="3603947" y="14884"/>
                  <a:pt x="3936675" y="0"/>
                </a:cubicBezTo>
                <a:cubicBezTo>
                  <a:pt x="4269403" y="-14884"/>
                  <a:pt x="4480718" y="-24607"/>
                  <a:pt x="4760305" y="0"/>
                </a:cubicBezTo>
                <a:cubicBezTo>
                  <a:pt x="5039892" y="24607"/>
                  <a:pt x="5359549" y="-31311"/>
                  <a:pt x="5521117" y="0"/>
                </a:cubicBezTo>
                <a:cubicBezTo>
                  <a:pt x="5682685" y="31311"/>
                  <a:pt x="5986067" y="-12593"/>
                  <a:pt x="6281928" y="0"/>
                </a:cubicBezTo>
                <a:cubicBezTo>
                  <a:pt x="6282764" y="13055"/>
                  <a:pt x="6281755" y="18641"/>
                  <a:pt x="6281928" y="27432"/>
                </a:cubicBezTo>
                <a:cubicBezTo>
                  <a:pt x="6078981" y="17572"/>
                  <a:pt x="5961061" y="11434"/>
                  <a:pt x="5772394" y="27432"/>
                </a:cubicBezTo>
                <a:cubicBezTo>
                  <a:pt x="5583727" y="43430"/>
                  <a:pt x="5329968" y="33352"/>
                  <a:pt x="5200040" y="27432"/>
                </a:cubicBezTo>
                <a:cubicBezTo>
                  <a:pt x="5070112" y="21512"/>
                  <a:pt x="4793288" y="30214"/>
                  <a:pt x="4439229" y="27432"/>
                </a:cubicBezTo>
                <a:cubicBezTo>
                  <a:pt x="4085170" y="24650"/>
                  <a:pt x="3813765" y="-7322"/>
                  <a:pt x="3615599" y="27432"/>
                </a:cubicBezTo>
                <a:cubicBezTo>
                  <a:pt x="3417433" y="62186"/>
                  <a:pt x="3133643" y="29871"/>
                  <a:pt x="2980426" y="27432"/>
                </a:cubicBezTo>
                <a:cubicBezTo>
                  <a:pt x="2827209" y="24993"/>
                  <a:pt x="2380685" y="60994"/>
                  <a:pt x="2156795" y="27432"/>
                </a:cubicBezTo>
                <a:cubicBezTo>
                  <a:pt x="1932905" y="-6130"/>
                  <a:pt x="1716744" y="7746"/>
                  <a:pt x="1584442" y="27432"/>
                </a:cubicBezTo>
                <a:cubicBezTo>
                  <a:pt x="1452140" y="47118"/>
                  <a:pt x="1280887" y="21894"/>
                  <a:pt x="1074908" y="27432"/>
                </a:cubicBezTo>
                <a:cubicBezTo>
                  <a:pt x="868929" y="32970"/>
                  <a:pt x="318124" y="-8734"/>
                  <a:pt x="0" y="27432"/>
                </a:cubicBezTo>
                <a:cubicBezTo>
                  <a:pt x="988" y="17221"/>
                  <a:pt x="-970" y="7538"/>
                  <a:pt x="0" y="0"/>
                </a:cubicBezTo>
                <a:close/>
              </a:path>
              <a:path w="6281928" h="27432" stroke="0" extrusionOk="0">
                <a:moveTo>
                  <a:pt x="0" y="0"/>
                </a:moveTo>
                <a:cubicBezTo>
                  <a:pt x="135290" y="27650"/>
                  <a:pt x="488372" y="4391"/>
                  <a:pt x="635173" y="0"/>
                </a:cubicBezTo>
                <a:cubicBezTo>
                  <a:pt x="781974" y="-4391"/>
                  <a:pt x="992816" y="14310"/>
                  <a:pt x="1144707" y="0"/>
                </a:cubicBezTo>
                <a:cubicBezTo>
                  <a:pt x="1296598" y="-14310"/>
                  <a:pt x="1796462" y="-1258"/>
                  <a:pt x="1968337" y="0"/>
                </a:cubicBezTo>
                <a:cubicBezTo>
                  <a:pt x="2140212" y="1258"/>
                  <a:pt x="2343376" y="-12852"/>
                  <a:pt x="2603510" y="0"/>
                </a:cubicBezTo>
                <a:cubicBezTo>
                  <a:pt x="2863644" y="12852"/>
                  <a:pt x="2935073" y="-10591"/>
                  <a:pt x="3238683" y="0"/>
                </a:cubicBezTo>
                <a:cubicBezTo>
                  <a:pt x="3542293" y="10591"/>
                  <a:pt x="3731676" y="3538"/>
                  <a:pt x="4062313" y="0"/>
                </a:cubicBezTo>
                <a:cubicBezTo>
                  <a:pt x="4392950" y="-3538"/>
                  <a:pt x="4440715" y="28126"/>
                  <a:pt x="4634667" y="0"/>
                </a:cubicBezTo>
                <a:cubicBezTo>
                  <a:pt x="4828619" y="-28126"/>
                  <a:pt x="5052661" y="8974"/>
                  <a:pt x="5458297" y="0"/>
                </a:cubicBezTo>
                <a:cubicBezTo>
                  <a:pt x="5863933" y="-8974"/>
                  <a:pt x="5906900" y="-24516"/>
                  <a:pt x="6281928" y="0"/>
                </a:cubicBezTo>
                <a:cubicBezTo>
                  <a:pt x="6282725" y="11634"/>
                  <a:pt x="6283131" y="16994"/>
                  <a:pt x="6281928" y="27432"/>
                </a:cubicBezTo>
                <a:cubicBezTo>
                  <a:pt x="6036108" y="24483"/>
                  <a:pt x="5743611" y="19559"/>
                  <a:pt x="5583936" y="27432"/>
                </a:cubicBezTo>
                <a:cubicBezTo>
                  <a:pt x="5424261" y="35305"/>
                  <a:pt x="5250533" y="8965"/>
                  <a:pt x="4948763" y="27432"/>
                </a:cubicBezTo>
                <a:cubicBezTo>
                  <a:pt x="4646993" y="45899"/>
                  <a:pt x="4354673" y="16709"/>
                  <a:pt x="4125133" y="27432"/>
                </a:cubicBezTo>
                <a:cubicBezTo>
                  <a:pt x="3895593" y="38156"/>
                  <a:pt x="3570246" y="38353"/>
                  <a:pt x="3301502" y="27432"/>
                </a:cubicBezTo>
                <a:cubicBezTo>
                  <a:pt x="3032758" y="16511"/>
                  <a:pt x="2955340" y="21049"/>
                  <a:pt x="2729149" y="27432"/>
                </a:cubicBezTo>
                <a:cubicBezTo>
                  <a:pt x="2502958" y="33815"/>
                  <a:pt x="2269423" y="12286"/>
                  <a:pt x="2031157" y="27432"/>
                </a:cubicBezTo>
                <a:cubicBezTo>
                  <a:pt x="1792891" y="42578"/>
                  <a:pt x="1484731" y="31266"/>
                  <a:pt x="1207526" y="27432"/>
                </a:cubicBezTo>
                <a:cubicBezTo>
                  <a:pt x="930321" y="23598"/>
                  <a:pt x="560231" y="-24258"/>
                  <a:pt x="0" y="27432"/>
                </a:cubicBezTo>
                <a:cubicBezTo>
                  <a:pt x="894" y="14250"/>
                  <a:pt x="667" y="11053"/>
                  <a:pt x="0" y="0"/>
                </a:cubicBezTo>
                <a:close/>
              </a:path>
            </a:pathLst>
          </a:custGeom>
          <a:solidFill>
            <a:srgbClr val="C696A0"/>
          </a:solidFill>
          <a:ln w="41275" cap="rnd">
            <a:solidFill>
              <a:srgbClr val="C696A0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1470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="" xmlns:a16="http://schemas.microsoft.com/office/drawing/2014/main" id="{DA381740-063A-41A4-836D-85D14980EE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665DBBEF-238B-476B-96AB-8AAC3224EC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4DF054B-1978-49A0-9DAC-F7F1ECE0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900" b="1">
                <a:effectLst/>
              </a:rPr>
              <a:t>Diagrama de casos de uso general</a:t>
            </a:r>
            <a:r>
              <a:rPr lang="en-US" sz="4900">
                <a:effectLst/>
              </a:rPr>
              <a:t/>
            </a:r>
            <a:br>
              <a:rPr lang="en-US" sz="4900">
                <a:effectLst/>
              </a:rPr>
            </a:br>
            <a:endParaRPr lang="en-US" sz="4900"/>
          </a:p>
        </p:txBody>
      </p:sp>
      <p:sp>
        <p:nvSpPr>
          <p:cNvPr id="13" name="Rectangle 6">
            <a:extLst>
              <a:ext uri="{FF2B5EF4-FFF2-40B4-BE49-F238E27FC236}">
                <a16:creationId xmlns=""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696A0"/>
          </a:solidFill>
          <a:ln w="38100" cap="rnd">
            <a:solidFill>
              <a:srgbClr val="C696A0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036" y="915962"/>
            <a:ext cx="4706007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9560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="" xmlns:a16="http://schemas.microsoft.com/office/drawing/2014/main" id="{DA381740-063A-41A4-836D-85D14980EE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665DBBEF-238B-476B-96AB-8AAC3224EC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F67CE1E-421F-4E37-92B1-F72738EB5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900" b="1">
                <a:effectLst/>
              </a:rPr>
              <a:t>Diagrama de Clases</a:t>
            </a:r>
            <a:endParaRPr lang="en-US" sz="4900"/>
          </a:p>
        </p:txBody>
      </p:sp>
      <p:sp>
        <p:nvSpPr>
          <p:cNvPr id="13" name="Rectangle 6">
            <a:extLst>
              <a:ext uri="{FF2B5EF4-FFF2-40B4-BE49-F238E27FC236}">
                <a16:creationId xmlns=""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696A0"/>
          </a:solidFill>
          <a:ln w="38100" cap="rnd">
            <a:solidFill>
              <a:srgbClr val="C696A0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424" y="899759"/>
            <a:ext cx="4762732" cy="53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8862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3D3522"/>
      </a:dk2>
      <a:lt2>
        <a:srgbClr val="E2E8E7"/>
      </a:lt2>
      <a:accent1>
        <a:srgbClr val="C696A0"/>
      </a:accent1>
      <a:accent2>
        <a:srgbClr val="BA8B7F"/>
      </a:accent2>
      <a:accent3>
        <a:srgbClr val="B6A17E"/>
      </a:accent3>
      <a:accent4>
        <a:srgbClr val="A5A772"/>
      </a:accent4>
      <a:accent5>
        <a:srgbClr val="97AA80"/>
      </a:accent5>
      <a:accent6>
        <a:srgbClr val="7EAE77"/>
      </a:accent6>
      <a:hlink>
        <a:srgbClr val="568E83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72</Words>
  <Application>Microsoft Office PowerPoint</Application>
  <PresentationFormat>Personalizado</PresentationFormat>
  <Paragraphs>19</Paragraphs>
  <Slides>13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SketchyVTI</vt:lpstr>
      <vt:lpstr>S.A.V.I.J (Sistema de Apartado Veterinaria I.J) ETAPA II.</vt:lpstr>
      <vt:lpstr>Antecedentes </vt:lpstr>
      <vt:lpstr>Descripción del proyecto </vt:lpstr>
      <vt:lpstr>Requisitos del producto</vt:lpstr>
      <vt:lpstr>Principios de arquitectura y diseño</vt:lpstr>
      <vt:lpstr>Diagrama de componentes</vt:lpstr>
      <vt:lpstr>Modelaje en UML </vt:lpstr>
      <vt:lpstr>Diagrama de casos de uso general </vt:lpstr>
      <vt:lpstr>Diagrama de Clases</vt:lpstr>
      <vt:lpstr>Diagrama de secuencia de clientes</vt:lpstr>
      <vt:lpstr>Plano del desarrollo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S.A.V.I.J (Sistema de Apartado Veterinaria I.J).</dc:title>
  <dc:creator>Isacc Murillo Ortiz</dc:creator>
  <cp:lastModifiedBy>Jairo Vargas Valverde</cp:lastModifiedBy>
  <cp:revision>4</cp:revision>
  <dcterms:created xsi:type="dcterms:W3CDTF">2022-03-15T00:00:46Z</dcterms:created>
  <dcterms:modified xsi:type="dcterms:W3CDTF">2022-04-05T01:33:23Z</dcterms:modified>
</cp:coreProperties>
</file>